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>
      <p:cViewPr varScale="1">
        <p:scale>
          <a:sx n="84" d="100"/>
          <a:sy n="84" d="100"/>
        </p:scale>
        <p:origin x="-13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72CC0-A77B-4779-B77E-AB6B9AF5CDD3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F8343-6DFF-46CC-97B6-6EBE6CC4E8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529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rundet rektangel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0" name="U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9" name="Pladsholder til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1" name="Pladsholder til dias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rundet rektangel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rundet rektangel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ktangel med enkelt afrundet hjørn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a-DK" smtClean="0"/>
              <a:t>Klik på ikonet for at tilføje et billede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rundet rektangel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ladsholder til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5" name="Pladsholder til dato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98817E-08DA-439D-BAB8-9A293A931978}" type="datetimeFigureOut">
              <a:rPr lang="da-DK" smtClean="0"/>
              <a:t>09-06-2015</a:t>
            </a:fld>
            <a:endParaRPr lang="da-DK"/>
          </a:p>
        </p:txBody>
      </p:sp>
      <p:sp>
        <p:nvSpPr>
          <p:cNvPr id="18" name="Pladsholder til sidefod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31DE73-630A-40C1-B08B-5E4203EEE264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Hel og halvfabrikata- halv og hel </a:t>
            </a:r>
            <a:r>
              <a:rPr lang="da-DK" dirty="0" err="1" smtClean="0"/>
              <a:t>konservers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Ufaglært </a:t>
            </a:r>
            <a:r>
              <a:rPr lang="da-DK" smtClean="0"/>
              <a:t>til faglært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52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Definition </a:t>
            </a:r>
            <a:r>
              <a:rPr lang="da-DK" smtClean="0"/>
              <a:t>på helfabrikata; </a:t>
            </a:r>
            <a:r>
              <a:rPr lang="da-DK" dirty="0" smtClean="0"/>
              <a:t>En vare der kan bruges, uden at der skal tilsættes noget. En vare, som kan anvendes uden forkundskaber i at tilberede mad</a:t>
            </a:r>
          </a:p>
          <a:p>
            <a:pPr marL="0" indent="0">
              <a:buNone/>
            </a:pPr>
            <a:r>
              <a:rPr lang="da-DK" dirty="0" smtClean="0"/>
              <a:t>Kan fx være; færdigstegte frikadeller, forårsruller, færdig retter, snittede salater mm.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5544616" cy="254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Definition på halvfabrikata; En vare , som indgår i en sammenhæng. En vare, som kræver forkundskaber for at anvende den korrekt.</a:t>
            </a:r>
          </a:p>
          <a:p>
            <a:pPr marL="0" indent="0">
              <a:buNone/>
            </a:pPr>
            <a:r>
              <a:rPr lang="da-DK" dirty="0" smtClean="0"/>
              <a:t>Tørvarer/koncentrater til supper og saucer, </a:t>
            </a:r>
            <a:r>
              <a:rPr lang="da-DK" dirty="0" err="1" smtClean="0"/>
              <a:t>past.æg</a:t>
            </a:r>
            <a:r>
              <a:rPr lang="da-DK" dirty="0" smtClean="0"/>
              <a:t>, krydderier mm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3312368" cy="2791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5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Hel-Konserveres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Fiske </a:t>
            </a:r>
            <a:r>
              <a:rPr lang="da-DK" dirty="0" err="1" smtClean="0"/>
              <a:t>helkonservers</a:t>
            </a:r>
            <a:r>
              <a:rPr lang="da-DK" dirty="0" smtClean="0"/>
              <a:t>; fx Kippers, tunfisk, torskerogn, makrel i tomat, fiskeboller på dåse</a:t>
            </a:r>
          </a:p>
          <a:p>
            <a:r>
              <a:rPr lang="da-DK" dirty="0" err="1" smtClean="0"/>
              <a:t>Helkonservers</a:t>
            </a:r>
            <a:r>
              <a:rPr lang="da-DK" dirty="0" smtClean="0"/>
              <a:t>; Syltede </a:t>
            </a:r>
            <a:r>
              <a:rPr lang="da-DK" dirty="0" err="1" smtClean="0"/>
              <a:t>drueargurker</a:t>
            </a:r>
            <a:r>
              <a:rPr lang="da-DK" dirty="0" smtClean="0"/>
              <a:t>, agurkesalat, rødbeder, majs , forloren </a:t>
            </a:r>
            <a:r>
              <a:rPr lang="da-DK" dirty="0" err="1" smtClean="0"/>
              <a:t>skilpadde</a:t>
            </a:r>
            <a:r>
              <a:rPr lang="da-DK" dirty="0" smtClean="0"/>
              <a:t> på dåse, bøf med løg på dåse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417" y="3573016"/>
            <a:ext cx="2581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0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Halv-konserves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Fiske halvkonserveres; Fx </a:t>
            </a:r>
            <a:r>
              <a:rPr lang="da-DK" dirty="0" err="1" smtClean="0"/>
              <a:t>marinede</a:t>
            </a:r>
            <a:r>
              <a:rPr lang="da-DK" dirty="0" smtClean="0"/>
              <a:t> sild, benfri sild, ægte kaviar(skal opbevares max 10 grader og har begrænset holdbarhed)</a:t>
            </a:r>
          </a:p>
          <a:p>
            <a:r>
              <a:rPr lang="da-DK" dirty="0" smtClean="0"/>
              <a:t>Halv konserveres; Kapers, høvlet peberrod mm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84984"/>
            <a:ext cx="23050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51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Let-</a:t>
            </a:r>
            <a:r>
              <a:rPr lang="da-DK" dirty="0" err="1" smtClean="0"/>
              <a:t>konservers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Fiske let-</a:t>
            </a:r>
            <a:r>
              <a:rPr lang="da-DK" dirty="0" err="1" smtClean="0"/>
              <a:t>konservers</a:t>
            </a:r>
            <a:r>
              <a:rPr lang="da-DK" dirty="0" smtClean="0"/>
              <a:t>; røget(varm/kold), saltet eller </a:t>
            </a:r>
            <a:r>
              <a:rPr lang="da-DK" dirty="0" err="1" smtClean="0"/>
              <a:t>vaccumpakket.Fx</a:t>
            </a:r>
            <a:r>
              <a:rPr lang="da-DK" dirty="0" smtClean="0"/>
              <a:t> røget laks, hellefisk og ørredfilet, rejer i lage, gravet laks (skal opbevares max 5 grader)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185" y="2619374"/>
            <a:ext cx="3666515" cy="210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0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199</TotalTime>
  <Words>188</Words>
  <Application>Microsoft Office PowerPoint</Application>
  <PresentationFormat>Skærmshow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Aspekt</vt:lpstr>
      <vt:lpstr>Hel og halvfabrikata- halv og hel konservers</vt:lpstr>
      <vt:lpstr>PowerPoint-præsentation</vt:lpstr>
      <vt:lpstr>PowerPoint-præsentation</vt:lpstr>
      <vt:lpstr>Hel-Konserveres</vt:lpstr>
      <vt:lpstr>Halv-konserves</vt:lpstr>
      <vt:lpstr>Let-konservers</vt:lpstr>
    </vt:vector>
  </TitlesOfParts>
  <Company>Mercantec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 og halvfabrikata- halv og hel konservers og genteknologi</dc:title>
  <dc:creator>Pia Betina Meyer</dc:creator>
  <cp:lastModifiedBy>Pia Betina Meyer</cp:lastModifiedBy>
  <cp:revision>10</cp:revision>
  <cp:lastPrinted>2015-04-08T12:20:08Z</cp:lastPrinted>
  <dcterms:created xsi:type="dcterms:W3CDTF">2015-04-08T08:55:51Z</dcterms:created>
  <dcterms:modified xsi:type="dcterms:W3CDTF">2015-06-09T10:10:02Z</dcterms:modified>
</cp:coreProperties>
</file>