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761163" cy="99425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127" autoAdjust="0"/>
  </p:normalViewPr>
  <p:slideViewPr>
    <p:cSldViewPr>
      <p:cViewPr varScale="1">
        <p:scale>
          <a:sx n="87" d="100"/>
          <a:sy n="87" d="100"/>
        </p:scale>
        <p:origin x="-1330"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E241AAB6-F14A-4FC2-B8D1-EF5DEBE354D4}" type="datetimeFigureOut">
              <a:rPr lang="da-DK" smtClean="0"/>
              <a:t>09-11-2015</a:t>
            </a:fld>
            <a:endParaRPr lang="da-DK"/>
          </a:p>
        </p:txBody>
      </p:sp>
      <p:sp>
        <p:nvSpPr>
          <p:cNvPr id="4" name="Pladsholder til diasbillede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ED60EE1F-01E0-4607-8E48-6FCE040A1998}" type="slidenum">
              <a:rPr lang="da-DK" smtClean="0"/>
              <a:t>‹nr.›</a:t>
            </a:fld>
            <a:endParaRPr lang="da-DK"/>
          </a:p>
        </p:txBody>
      </p:sp>
    </p:spTree>
    <p:extLst>
      <p:ext uri="{BB962C8B-B14F-4D97-AF65-F5344CB8AC3E}">
        <p14:creationId xmlns:p14="http://schemas.microsoft.com/office/powerpoint/2010/main" val="3099315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D60EE1F-01E0-4607-8E48-6FCE040A1998}" type="slidenum">
              <a:rPr lang="da-DK" smtClean="0"/>
              <a:t>1</a:t>
            </a:fld>
            <a:endParaRPr lang="da-DK"/>
          </a:p>
        </p:txBody>
      </p:sp>
    </p:spTree>
    <p:extLst>
      <p:ext uri="{BB962C8B-B14F-4D97-AF65-F5344CB8AC3E}">
        <p14:creationId xmlns:p14="http://schemas.microsoft.com/office/powerpoint/2010/main" val="1664709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Morgenmåltidet bliver generelt ikke</a:t>
            </a:r>
            <a:r>
              <a:rPr lang="da-DK" baseline="0" dirty="0" smtClean="0"/>
              <a:t> ofret den store opmærksomhed i menuplanlægningen. Der bliver ofte serveret det samme sortiment hver dag, måske med ekstra tilbud i weekenden om morgenbrød og æg. </a:t>
            </a:r>
          </a:p>
          <a:p>
            <a:r>
              <a:rPr lang="da-DK" baseline="0" dirty="0" smtClean="0"/>
              <a:t>Ernæringsmæssigt set er det en fordel både at spise en morgenret, som fx havregryn, øllebrød eller et surmælksprodukt med mysli, og bagefter brød med tilbehør. Det giver den bedste tilførsel af energi og næringsstoffer. </a:t>
            </a:r>
            <a:endParaRPr lang="da-DK" dirty="0"/>
          </a:p>
        </p:txBody>
      </p:sp>
      <p:sp>
        <p:nvSpPr>
          <p:cNvPr id="4" name="Pladsholder til diasnummer 3"/>
          <p:cNvSpPr>
            <a:spLocks noGrp="1"/>
          </p:cNvSpPr>
          <p:nvPr>
            <p:ph type="sldNum" sz="quarter" idx="10"/>
          </p:nvPr>
        </p:nvSpPr>
        <p:spPr/>
        <p:txBody>
          <a:bodyPr/>
          <a:lstStyle/>
          <a:p>
            <a:fld id="{ED60EE1F-01E0-4607-8E48-6FCE040A1998}" type="slidenum">
              <a:rPr lang="da-DK" smtClean="0"/>
              <a:t>2</a:t>
            </a:fld>
            <a:endParaRPr lang="da-DK"/>
          </a:p>
        </p:txBody>
      </p:sp>
    </p:spTree>
    <p:extLst>
      <p:ext uri="{BB962C8B-B14F-4D97-AF65-F5344CB8AC3E}">
        <p14:creationId xmlns:p14="http://schemas.microsoft.com/office/powerpoint/2010/main" val="4074633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Når morgenmaden og frokosten slås</a:t>
            </a:r>
            <a:r>
              <a:rPr lang="da-DK" baseline="0" dirty="0" smtClean="0"/>
              <a:t> sammen, kalder man det brunch. Til dette måltid serveres lette retter fra begge måltider. En mulighed for at variere det traditionelle morgenmåltid kan være at bruge nogle af disse ideer fra brunchen og indføre dem i det almindelige morgenmåltid. Vær dog opmærksom på, at fedtindholdet ikke bliver for højt. </a:t>
            </a:r>
          </a:p>
          <a:p>
            <a:endParaRPr lang="da-DK" dirty="0"/>
          </a:p>
        </p:txBody>
      </p:sp>
      <p:sp>
        <p:nvSpPr>
          <p:cNvPr id="4" name="Pladsholder til diasnummer 3"/>
          <p:cNvSpPr>
            <a:spLocks noGrp="1"/>
          </p:cNvSpPr>
          <p:nvPr>
            <p:ph type="sldNum" sz="quarter" idx="10"/>
          </p:nvPr>
        </p:nvSpPr>
        <p:spPr/>
        <p:txBody>
          <a:bodyPr/>
          <a:lstStyle/>
          <a:p>
            <a:fld id="{ED60EE1F-01E0-4607-8E48-6FCE040A1998}" type="slidenum">
              <a:rPr lang="da-DK" smtClean="0"/>
              <a:t>3</a:t>
            </a:fld>
            <a:endParaRPr lang="da-DK"/>
          </a:p>
        </p:txBody>
      </p:sp>
    </p:spTree>
    <p:extLst>
      <p:ext uri="{BB962C8B-B14F-4D97-AF65-F5344CB8AC3E}">
        <p14:creationId xmlns:p14="http://schemas.microsoft.com/office/powerpoint/2010/main" val="1057739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Mellemmåltider</a:t>
            </a:r>
            <a:r>
              <a:rPr lang="da-DK" baseline="0" dirty="0" smtClean="0"/>
              <a:t> spiller en væsentlig rolle i den samlede dagskost. Alle raske børn og voksne anbefales at spise mellemmåltider om dagen. Syge og småtspisende anbefales endnu flere mellemmåltider om dagen. Mellemmåltiderne er med til at holde blodsukkeret stabilt og undgå sult mellem hovedmåltiderne. Det er vigtigt at være opmærksom på, at mellemmåltider, særligt for børn og unge, let kan indeholde for meget sukker og dermed også ofte for meget energi. </a:t>
            </a:r>
            <a:endParaRPr lang="da-DK" dirty="0"/>
          </a:p>
        </p:txBody>
      </p:sp>
      <p:sp>
        <p:nvSpPr>
          <p:cNvPr id="4" name="Pladsholder til diasnummer 3"/>
          <p:cNvSpPr>
            <a:spLocks noGrp="1"/>
          </p:cNvSpPr>
          <p:nvPr>
            <p:ph type="sldNum" sz="quarter" idx="10"/>
          </p:nvPr>
        </p:nvSpPr>
        <p:spPr/>
        <p:txBody>
          <a:bodyPr/>
          <a:lstStyle/>
          <a:p>
            <a:fld id="{ED60EE1F-01E0-4607-8E48-6FCE040A1998}" type="slidenum">
              <a:rPr lang="da-DK" smtClean="0"/>
              <a:t>4</a:t>
            </a:fld>
            <a:endParaRPr lang="da-DK"/>
          </a:p>
        </p:txBody>
      </p:sp>
    </p:spTree>
    <p:extLst>
      <p:ext uri="{BB962C8B-B14F-4D97-AF65-F5344CB8AC3E}">
        <p14:creationId xmlns:p14="http://schemas.microsoft.com/office/powerpoint/2010/main" val="2767628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Mellemmåltiderne er et supplement til hovedmåltiderne og kan bestå af de samme ingredienser som disse, blot i mindre mængder. Danskerne spiser</a:t>
            </a:r>
            <a:r>
              <a:rPr lang="da-DK" baseline="0" dirty="0" smtClean="0"/>
              <a:t> for lidt frugt og grøntsager og fuldkornsprodukter. Der er derfor en god ide at lade disse fødevarer indgå i mellemmåltiderne. </a:t>
            </a:r>
            <a:endParaRPr lang="da-DK" dirty="0" smtClean="0"/>
          </a:p>
          <a:p>
            <a:endParaRPr lang="da-DK" dirty="0"/>
          </a:p>
        </p:txBody>
      </p:sp>
      <p:sp>
        <p:nvSpPr>
          <p:cNvPr id="4" name="Pladsholder til diasnummer 3"/>
          <p:cNvSpPr>
            <a:spLocks noGrp="1"/>
          </p:cNvSpPr>
          <p:nvPr>
            <p:ph type="sldNum" sz="quarter" idx="10"/>
          </p:nvPr>
        </p:nvSpPr>
        <p:spPr/>
        <p:txBody>
          <a:bodyPr/>
          <a:lstStyle/>
          <a:p>
            <a:fld id="{ED60EE1F-01E0-4607-8E48-6FCE040A1998}" type="slidenum">
              <a:rPr lang="da-DK" smtClean="0"/>
              <a:t>5</a:t>
            </a:fld>
            <a:endParaRPr lang="da-DK"/>
          </a:p>
        </p:txBody>
      </p:sp>
    </p:spTree>
    <p:extLst>
      <p:ext uri="{BB962C8B-B14F-4D97-AF65-F5344CB8AC3E}">
        <p14:creationId xmlns:p14="http://schemas.microsoft.com/office/powerpoint/2010/main" val="3450071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C3A5058E-0967-4F1D-96F7-3FCB6599D012}" type="datetimeFigureOut">
              <a:rPr lang="da-DK" smtClean="0"/>
              <a:t>09-11-2015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5B0E975-F163-4360-8693-B335DDA0C370}" type="slidenum">
              <a:rPr lang="da-DK" smtClean="0"/>
              <a:t>‹nr.›</a:t>
            </a:fld>
            <a:endParaRPr lang="da-DK"/>
          </a:p>
        </p:txBody>
      </p:sp>
    </p:spTree>
    <p:extLst>
      <p:ext uri="{BB962C8B-B14F-4D97-AF65-F5344CB8AC3E}">
        <p14:creationId xmlns:p14="http://schemas.microsoft.com/office/powerpoint/2010/main" val="102822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3A5058E-0967-4F1D-96F7-3FCB6599D012}" type="datetimeFigureOut">
              <a:rPr lang="da-DK" smtClean="0"/>
              <a:t>09-11-2015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5B0E975-F163-4360-8693-B335DDA0C370}" type="slidenum">
              <a:rPr lang="da-DK" smtClean="0"/>
              <a:t>‹nr.›</a:t>
            </a:fld>
            <a:endParaRPr lang="da-DK"/>
          </a:p>
        </p:txBody>
      </p:sp>
    </p:spTree>
    <p:extLst>
      <p:ext uri="{BB962C8B-B14F-4D97-AF65-F5344CB8AC3E}">
        <p14:creationId xmlns:p14="http://schemas.microsoft.com/office/powerpoint/2010/main" val="102102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3A5058E-0967-4F1D-96F7-3FCB6599D012}" type="datetimeFigureOut">
              <a:rPr lang="da-DK" smtClean="0"/>
              <a:t>09-11-2015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5B0E975-F163-4360-8693-B335DDA0C370}" type="slidenum">
              <a:rPr lang="da-DK" smtClean="0"/>
              <a:t>‹nr.›</a:t>
            </a:fld>
            <a:endParaRPr lang="da-DK"/>
          </a:p>
        </p:txBody>
      </p:sp>
    </p:spTree>
    <p:extLst>
      <p:ext uri="{BB962C8B-B14F-4D97-AF65-F5344CB8AC3E}">
        <p14:creationId xmlns:p14="http://schemas.microsoft.com/office/powerpoint/2010/main" val="2318945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3A5058E-0967-4F1D-96F7-3FCB6599D012}" type="datetimeFigureOut">
              <a:rPr lang="da-DK" smtClean="0"/>
              <a:t>09-11-2015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5B0E975-F163-4360-8693-B335DDA0C370}" type="slidenum">
              <a:rPr lang="da-DK" smtClean="0"/>
              <a:t>‹nr.›</a:t>
            </a:fld>
            <a:endParaRPr lang="da-DK"/>
          </a:p>
        </p:txBody>
      </p:sp>
    </p:spTree>
    <p:extLst>
      <p:ext uri="{BB962C8B-B14F-4D97-AF65-F5344CB8AC3E}">
        <p14:creationId xmlns:p14="http://schemas.microsoft.com/office/powerpoint/2010/main" val="130202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C3A5058E-0967-4F1D-96F7-3FCB6599D012}" type="datetimeFigureOut">
              <a:rPr lang="da-DK" smtClean="0"/>
              <a:t>09-11-2015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5B0E975-F163-4360-8693-B335DDA0C370}" type="slidenum">
              <a:rPr lang="da-DK" smtClean="0"/>
              <a:t>‹nr.›</a:t>
            </a:fld>
            <a:endParaRPr lang="da-DK"/>
          </a:p>
        </p:txBody>
      </p:sp>
    </p:spTree>
    <p:extLst>
      <p:ext uri="{BB962C8B-B14F-4D97-AF65-F5344CB8AC3E}">
        <p14:creationId xmlns:p14="http://schemas.microsoft.com/office/powerpoint/2010/main" val="374434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3A5058E-0967-4F1D-96F7-3FCB6599D012}" type="datetimeFigureOut">
              <a:rPr lang="da-DK" smtClean="0"/>
              <a:t>09-11-2015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5B0E975-F163-4360-8693-B335DDA0C370}" type="slidenum">
              <a:rPr lang="da-DK" smtClean="0"/>
              <a:t>‹nr.›</a:t>
            </a:fld>
            <a:endParaRPr lang="da-DK"/>
          </a:p>
        </p:txBody>
      </p:sp>
    </p:spTree>
    <p:extLst>
      <p:ext uri="{BB962C8B-B14F-4D97-AF65-F5344CB8AC3E}">
        <p14:creationId xmlns:p14="http://schemas.microsoft.com/office/powerpoint/2010/main" val="357220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3A5058E-0967-4F1D-96F7-3FCB6599D012}" type="datetimeFigureOut">
              <a:rPr lang="da-DK" smtClean="0"/>
              <a:t>09-11-2015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A5B0E975-F163-4360-8693-B335DDA0C370}" type="slidenum">
              <a:rPr lang="da-DK" smtClean="0"/>
              <a:t>‹nr.›</a:t>
            </a:fld>
            <a:endParaRPr lang="da-DK"/>
          </a:p>
        </p:txBody>
      </p:sp>
    </p:spTree>
    <p:extLst>
      <p:ext uri="{BB962C8B-B14F-4D97-AF65-F5344CB8AC3E}">
        <p14:creationId xmlns:p14="http://schemas.microsoft.com/office/powerpoint/2010/main" val="2099758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C3A5058E-0967-4F1D-96F7-3FCB6599D012}" type="datetimeFigureOut">
              <a:rPr lang="da-DK" smtClean="0"/>
              <a:t>09-11-2015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A5B0E975-F163-4360-8693-B335DDA0C370}" type="slidenum">
              <a:rPr lang="da-DK" smtClean="0"/>
              <a:t>‹nr.›</a:t>
            </a:fld>
            <a:endParaRPr lang="da-DK"/>
          </a:p>
        </p:txBody>
      </p:sp>
    </p:spTree>
    <p:extLst>
      <p:ext uri="{BB962C8B-B14F-4D97-AF65-F5344CB8AC3E}">
        <p14:creationId xmlns:p14="http://schemas.microsoft.com/office/powerpoint/2010/main" val="775826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3A5058E-0967-4F1D-96F7-3FCB6599D012}" type="datetimeFigureOut">
              <a:rPr lang="da-DK" smtClean="0"/>
              <a:t>09-11-2015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A5B0E975-F163-4360-8693-B335DDA0C370}" type="slidenum">
              <a:rPr lang="da-DK" smtClean="0"/>
              <a:t>‹nr.›</a:t>
            </a:fld>
            <a:endParaRPr lang="da-DK"/>
          </a:p>
        </p:txBody>
      </p:sp>
    </p:spTree>
    <p:extLst>
      <p:ext uri="{BB962C8B-B14F-4D97-AF65-F5344CB8AC3E}">
        <p14:creationId xmlns:p14="http://schemas.microsoft.com/office/powerpoint/2010/main" val="585800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3A5058E-0967-4F1D-96F7-3FCB6599D012}" type="datetimeFigureOut">
              <a:rPr lang="da-DK" smtClean="0"/>
              <a:t>09-11-2015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5B0E975-F163-4360-8693-B335DDA0C370}" type="slidenum">
              <a:rPr lang="da-DK" smtClean="0"/>
              <a:t>‹nr.›</a:t>
            </a:fld>
            <a:endParaRPr lang="da-DK"/>
          </a:p>
        </p:txBody>
      </p:sp>
    </p:spTree>
    <p:extLst>
      <p:ext uri="{BB962C8B-B14F-4D97-AF65-F5344CB8AC3E}">
        <p14:creationId xmlns:p14="http://schemas.microsoft.com/office/powerpoint/2010/main" val="3070641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3A5058E-0967-4F1D-96F7-3FCB6599D012}" type="datetimeFigureOut">
              <a:rPr lang="da-DK" smtClean="0"/>
              <a:t>09-11-2015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5B0E975-F163-4360-8693-B335DDA0C370}" type="slidenum">
              <a:rPr lang="da-DK" smtClean="0"/>
              <a:t>‹nr.›</a:t>
            </a:fld>
            <a:endParaRPr lang="da-DK"/>
          </a:p>
        </p:txBody>
      </p:sp>
    </p:spTree>
    <p:extLst>
      <p:ext uri="{BB962C8B-B14F-4D97-AF65-F5344CB8AC3E}">
        <p14:creationId xmlns:p14="http://schemas.microsoft.com/office/powerpoint/2010/main" val="28283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5058E-0967-4F1D-96F7-3FCB6599D012}" type="datetimeFigureOut">
              <a:rPr lang="da-DK" smtClean="0"/>
              <a:t>09-11-2015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0E975-F163-4360-8693-B335DDA0C370}" type="slidenum">
              <a:rPr lang="da-DK" smtClean="0"/>
              <a:t>‹nr.›</a:t>
            </a:fld>
            <a:endParaRPr lang="da-DK"/>
          </a:p>
        </p:txBody>
      </p:sp>
    </p:spTree>
    <p:extLst>
      <p:ext uri="{BB962C8B-B14F-4D97-AF65-F5344CB8AC3E}">
        <p14:creationId xmlns:p14="http://schemas.microsoft.com/office/powerpoint/2010/main" val="135539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Menuplanlægning</a:t>
            </a:r>
            <a:endParaRPr lang="da-DK" dirty="0"/>
          </a:p>
        </p:txBody>
      </p:sp>
      <p:sp>
        <p:nvSpPr>
          <p:cNvPr id="3" name="Undertitel 2"/>
          <p:cNvSpPr>
            <a:spLocks noGrp="1"/>
          </p:cNvSpPr>
          <p:nvPr>
            <p:ph type="subTitle" idx="1"/>
          </p:nvPr>
        </p:nvSpPr>
        <p:spPr/>
        <p:txBody>
          <a:bodyPr/>
          <a:lstStyle/>
          <a:p>
            <a:r>
              <a:rPr lang="da-DK" dirty="0" smtClean="0"/>
              <a:t>Morgenmåltid</a:t>
            </a:r>
          </a:p>
          <a:p>
            <a:r>
              <a:rPr lang="da-DK" dirty="0" smtClean="0"/>
              <a:t>Mellemmåltid</a:t>
            </a:r>
            <a:endParaRPr lang="da-DK" dirty="0"/>
          </a:p>
        </p:txBody>
      </p:sp>
    </p:spTree>
    <p:extLst>
      <p:ext uri="{BB962C8B-B14F-4D97-AF65-F5344CB8AC3E}">
        <p14:creationId xmlns:p14="http://schemas.microsoft.com/office/powerpoint/2010/main" val="1431621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rgbClr val="C00000"/>
                </a:solidFill>
              </a:rPr>
              <a:t>Et varieret morgenmåltid skal helst indeholde:</a:t>
            </a:r>
            <a:endParaRPr lang="da-DK" dirty="0">
              <a:solidFill>
                <a:srgbClr val="C00000"/>
              </a:solidFill>
            </a:endParaRPr>
          </a:p>
        </p:txBody>
      </p:sp>
      <p:sp>
        <p:nvSpPr>
          <p:cNvPr id="3" name="Pladsholder til indhold 2"/>
          <p:cNvSpPr>
            <a:spLocks noGrp="1"/>
          </p:cNvSpPr>
          <p:nvPr>
            <p:ph idx="1"/>
          </p:nvPr>
        </p:nvSpPr>
        <p:spPr/>
        <p:txBody>
          <a:bodyPr/>
          <a:lstStyle/>
          <a:p>
            <a:r>
              <a:rPr lang="da-DK" dirty="0" smtClean="0"/>
              <a:t>Gryn og korn – havregryn, grove cornflakes, mysli</a:t>
            </a:r>
          </a:p>
          <a:p>
            <a:r>
              <a:rPr lang="da-DK" dirty="0" smtClean="0"/>
              <a:t>Rugbrød og fuldkornsbrød</a:t>
            </a:r>
          </a:p>
          <a:p>
            <a:r>
              <a:rPr lang="da-DK" dirty="0" smtClean="0"/>
              <a:t>Mælkeprodukter, ost</a:t>
            </a:r>
          </a:p>
          <a:p>
            <a:r>
              <a:rPr lang="da-DK" dirty="0" smtClean="0"/>
              <a:t>Proteinholdige fødevarer som æg, ost og kødpålæg</a:t>
            </a:r>
          </a:p>
          <a:p>
            <a:r>
              <a:rPr lang="da-DK" dirty="0" smtClean="0"/>
              <a:t>Grøntsager, frugt eller juice</a:t>
            </a:r>
            <a:endParaRPr lang="da-DK" dirty="0"/>
          </a:p>
        </p:txBody>
      </p:sp>
    </p:spTree>
    <p:extLst>
      <p:ext uri="{BB962C8B-B14F-4D97-AF65-F5344CB8AC3E}">
        <p14:creationId xmlns:p14="http://schemas.microsoft.com/office/powerpoint/2010/main" val="34063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C00000"/>
                </a:solidFill>
              </a:rPr>
              <a:t>Brunch</a:t>
            </a:r>
            <a:endParaRPr lang="da-DK" dirty="0">
              <a:solidFill>
                <a:srgbClr val="C00000"/>
              </a:solidFill>
            </a:endParaRPr>
          </a:p>
        </p:txBody>
      </p:sp>
      <p:sp>
        <p:nvSpPr>
          <p:cNvPr id="3" name="Pladsholder til indhold 2"/>
          <p:cNvSpPr>
            <a:spLocks noGrp="1"/>
          </p:cNvSpPr>
          <p:nvPr>
            <p:ph idx="1"/>
          </p:nvPr>
        </p:nvSpPr>
        <p:spPr>
          <a:xfrm>
            <a:off x="467544" y="1556792"/>
            <a:ext cx="8229600" cy="4525963"/>
          </a:xfrm>
        </p:spPr>
        <p:txBody>
          <a:bodyPr>
            <a:normAutofit fontScale="85000" lnSpcReduction="20000"/>
          </a:bodyPr>
          <a:lstStyle/>
          <a:p>
            <a:pPr marL="0" indent="0">
              <a:buNone/>
            </a:pPr>
            <a:r>
              <a:rPr lang="da-DK" dirty="0" smtClean="0"/>
              <a:t>En brunchbuffet kan fx bestå af:</a:t>
            </a:r>
          </a:p>
          <a:p>
            <a:pPr marL="0" indent="0">
              <a:buNone/>
            </a:pPr>
            <a:endParaRPr lang="da-DK" dirty="0" smtClean="0"/>
          </a:p>
          <a:p>
            <a:r>
              <a:rPr lang="da-DK" dirty="0" smtClean="0"/>
              <a:t>Scrambled æg med bacon, stegte tomater og champignon</a:t>
            </a:r>
          </a:p>
          <a:p>
            <a:r>
              <a:rPr lang="da-DK" dirty="0" smtClean="0"/>
              <a:t>Magert pålæg, fx skinke eller kyllingebryst</a:t>
            </a:r>
          </a:p>
          <a:p>
            <a:r>
              <a:rPr lang="da-DK" dirty="0" smtClean="0"/>
              <a:t>Røget laks med grønne asparges</a:t>
            </a:r>
          </a:p>
          <a:p>
            <a:r>
              <a:rPr lang="da-DK" dirty="0" smtClean="0"/>
              <a:t>Frugtsalat </a:t>
            </a:r>
          </a:p>
          <a:p>
            <a:r>
              <a:rPr lang="da-DK" dirty="0" smtClean="0"/>
              <a:t>Pandekager</a:t>
            </a:r>
          </a:p>
          <a:p>
            <a:r>
              <a:rPr lang="da-DK" dirty="0" smtClean="0"/>
              <a:t>Grøntsagstærter</a:t>
            </a:r>
          </a:p>
          <a:p>
            <a:r>
              <a:rPr lang="da-DK" dirty="0" smtClean="0"/>
              <a:t>Salat med grove grøntsager</a:t>
            </a:r>
          </a:p>
          <a:p>
            <a:r>
              <a:rPr lang="da-DK" dirty="0" smtClean="0"/>
              <a:t>Rugbrød og fuldkornsbrød</a:t>
            </a:r>
          </a:p>
          <a:p>
            <a:endParaRPr lang="da-DK" dirty="0"/>
          </a:p>
          <a:p>
            <a:pPr marL="0" indent="0">
              <a:buNone/>
            </a:pPr>
            <a:endParaRPr lang="da-DK" dirty="0"/>
          </a:p>
        </p:txBody>
      </p:sp>
    </p:spTree>
    <p:extLst>
      <p:ext uri="{BB962C8B-B14F-4D97-AF65-F5344CB8AC3E}">
        <p14:creationId xmlns:p14="http://schemas.microsoft.com/office/powerpoint/2010/main" val="2205278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C00000"/>
                </a:solidFill>
              </a:rPr>
              <a:t>Mellemmåltider</a:t>
            </a:r>
            <a:endParaRPr lang="da-DK" dirty="0">
              <a:solidFill>
                <a:srgbClr val="C00000"/>
              </a:solidFill>
            </a:endParaRPr>
          </a:p>
        </p:txBody>
      </p:sp>
      <p:sp>
        <p:nvSpPr>
          <p:cNvPr id="3" name="Pladsholder til indhold 2"/>
          <p:cNvSpPr>
            <a:spLocks noGrp="1"/>
          </p:cNvSpPr>
          <p:nvPr>
            <p:ph idx="1"/>
          </p:nvPr>
        </p:nvSpPr>
        <p:spPr/>
        <p:txBody>
          <a:bodyPr/>
          <a:lstStyle/>
          <a:p>
            <a:r>
              <a:rPr lang="da-DK" dirty="0" smtClean="0"/>
              <a:t>Det anbefales at spise 2-3 mellemmåltider om dagen</a:t>
            </a:r>
          </a:p>
          <a:p>
            <a:r>
              <a:rPr lang="da-DK" dirty="0" smtClean="0"/>
              <a:t>Syge og ældre småtspisende anbefales at spise flere mellemmåltider</a:t>
            </a:r>
          </a:p>
          <a:p>
            <a:r>
              <a:rPr lang="da-DK" dirty="0" smtClean="0"/>
              <a:t>Sikrer et stabilt blodsukker</a:t>
            </a:r>
          </a:p>
          <a:p>
            <a:r>
              <a:rPr lang="da-DK" dirty="0" smtClean="0"/>
              <a:t>Vær opmærksom på, at mellemmåltider let kan indeholde for meget sukker og for meget energi</a:t>
            </a:r>
          </a:p>
          <a:p>
            <a:endParaRPr lang="da-DK" dirty="0" smtClean="0"/>
          </a:p>
        </p:txBody>
      </p:sp>
    </p:spTree>
    <p:extLst>
      <p:ext uri="{BB962C8B-B14F-4D97-AF65-F5344CB8AC3E}">
        <p14:creationId xmlns:p14="http://schemas.microsoft.com/office/powerpoint/2010/main" val="141010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C00000"/>
                </a:solidFill>
              </a:rPr>
              <a:t>Mellemmåltider bør indeholde:</a:t>
            </a:r>
            <a:endParaRPr lang="da-DK" dirty="0">
              <a:solidFill>
                <a:srgbClr val="C00000"/>
              </a:solidFill>
            </a:endParaRPr>
          </a:p>
        </p:txBody>
      </p:sp>
      <p:sp>
        <p:nvSpPr>
          <p:cNvPr id="3" name="Pladsholder til indhold 2"/>
          <p:cNvSpPr>
            <a:spLocks noGrp="1"/>
          </p:cNvSpPr>
          <p:nvPr>
            <p:ph idx="1"/>
          </p:nvPr>
        </p:nvSpPr>
        <p:spPr/>
        <p:txBody>
          <a:bodyPr/>
          <a:lstStyle/>
          <a:p>
            <a:r>
              <a:rPr lang="da-DK" dirty="0" smtClean="0"/>
              <a:t>Frugt eller grønt</a:t>
            </a:r>
          </a:p>
          <a:p>
            <a:r>
              <a:rPr lang="da-DK" dirty="0" smtClean="0"/>
              <a:t>Rugbrød, fuldkornsbrød eller andre kornprodukter, pasta, ris eller kartofler</a:t>
            </a:r>
          </a:p>
          <a:p>
            <a:r>
              <a:rPr lang="da-DK" dirty="0" smtClean="0"/>
              <a:t>Kød, æg, fisk, mælkeprodukter eller andet proteinholdigt</a:t>
            </a:r>
          </a:p>
          <a:p>
            <a:endParaRPr lang="da-DK" dirty="0"/>
          </a:p>
          <a:p>
            <a:r>
              <a:rPr lang="da-DK" dirty="0" smtClean="0"/>
              <a:t>Energiniveauet i hvert mellemmåltid skal svare til brugerens behov</a:t>
            </a:r>
          </a:p>
        </p:txBody>
      </p:sp>
    </p:spTree>
    <p:extLst>
      <p:ext uri="{BB962C8B-B14F-4D97-AF65-F5344CB8AC3E}">
        <p14:creationId xmlns:p14="http://schemas.microsoft.com/office/powerpoint/2010/main" val="143506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TotalTime>
  <Words>412</Words>
  <Application>Microsoft Office PowerPoint</Application>
  <PresentationFormat>Skærmshow (4:3)</PresentationFormat>
  <Paragraphs>41</Paragraphs>
  <Slides>5</Slides>
  <Notes>5</Notes>
  <HiddenSlides>0</HiddenSlides>
  <MMClips>0</MMClips>
  <ScaleCrop>false</ScaleCrop>
  <HeadingPairs>
    <vt:vector size="4" baseType="variant">
      <vt:variant>
        <vt:lpstr>Tema</vt:lpstr>
      </vt:variant>
      <vt:variant>
        <vt:i4>1</vt:i4>
      </vt:variant>
      <vt:variant>
        <vt:lpstr>Diastitler</vt:lpstr>
      </vt:variant>
      <vt:variant>
        <vt:i4>5</vt:i4>
      </vt:variant>
    </vt:vector>
  </HeadingPairs>
  <TitlesOfParts>
    <vt:vector size="6" baseType="lpstr">
      <vt:lpstr>Kontortema</vt:lpstr>
      <vt:lpstr>Menuplanlægning</vt:lpstr>
      <vt:lpstr>Et varieret morgenmåltid skal helst indeholde:</vt:lpstr>
      <vt:lpstr>Brunch</vt:lpstr>
      <vt:lpstr>Mellemmåltider</vt:lpstr>
      <vt:lpstr>Mellemmåltider bør indeholde:</vt:lpstr>
    </vt:vector>
  </TitlesOfParts>
  <Company>Mercantec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Menuplanlægning</dc:title>
  <dc:creator>Berit Brøndum Troels</dc:creator>
  <cp:lastModifiedBy>Pia Betina Meyer</cp:lastModifiedBy>
  <cp:revision>9</cp:revision>
  <cp:lastPrinted>2015-11-05T20:29:07Z</cp:lastPrinted>
  <dcterms:created xsi:type="dcterms:W3CDTF">2015-11-05T12:57:23Z</dcterms:created>
  <dcterms:modified xsi:type="dcterms:W3CDTF">2015-11-09T12:30:06Z</dcterms:modified>
</cp:coreProperties>
</file>