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frundet rektangel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2EB2-E30D-46D8-BC7A-ACBBF6680966}" type="datetimeFigureOut">
              <a:rPr lang="da-DK" smtClean="0"/>
              <a:t>27-10-2015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9D053B7-30D7-49B0-87AD-2E75BE66E54D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2EB2-E30D-46D8-BC7A-ACBBF6680966}" type="datetimeFigureOut">
              <a:rPr lang="da-DK" smtClean="0"/>
              <a:t>27-10-2015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53B7-30D7-49B0-87AD-2E75BE66E54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2EB2-E30D-46D8-BC7A-ACBBF6680966}" type="datetimeFigureOut">
              <a:rPr lang="da-DK" smtClean="0"/>
              <a:t>27-10-2015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53B7-30D7-49B0-87AD-2E75BE66E54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2EB2-E30D-46D8-BC7A-ACBBF6680966}" type="datetimeFigureOut">
              <a:rPr lang="da-DK" smtClean="0"/>
              <a:t>27-10-2015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53B7-30D7-49B0-87AD-2E75BE66E54D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frundet rektangel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2EB2-E30D-46D8-BC7A-ACBBF6680966}" type="datetimeFigureOut">
              <a:rPr lang="da-DK" smtClean="0"/>
              <a:t>27-10-2015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a-DK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9D053B7-30D7-49B0-87AD-2E75BE66E54D}" type="slidenum">
              <a:rPr lang="da-DK" smtClean="0"/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2EB2-E30D-46D8-BC7A-ACBBF6680966}" type="datetimeFigureOut">
              <a:rPr lang="da-DK" smtClean="0"/>
              <a:t>27-10-2015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53B7-30D7-49B0-87AD-2E75BE66E54D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2EB2-E30D-46D8-BC7A-ACBBF6680966}" type="datetimeFigureOut">
              <a:rPr lang="da-DK" smtClean="0"/>
              <a:t>27-10-2015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53B7-30D7-49B0-87AD-2E75BE66E54D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Pladsholder til indhol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2EB2-E30D-46D8-BC7A-ACBBF6680966}" type="datetimeFigureOut">
              <a:rPr lang="da-DK" smtClean="0"/>
              <a:t>27-10-2015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53B7-30D7-49B0-87AD-2E75BE66E54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2EB2-E30D-46D8-BC7A-ACBBF6680966}" type="datetimeFigureOut">
              <a:rPr lang="da-DK" smtClean="0"/>
              <a:t>27-10-2015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53B7-30D7-49B0-87AD-2E75BE66E54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frundet rektangel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2EB2-E30D-46D8-BC7A-ACBBF6680966}" type="datetimeFigureOut">
              <a:rPr lang="da-DK" smtClean="0"/>
              <a:t>27-10-2015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53B7-30D7-49B0-87AD-2E75BE66E54D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2EB2-E30D-46D8-BC7A-ACBBF6680966}" type="datetimeFigureOut">
              <a:rPr lang="da-DK" smtClean="0"/>
              <a:t>27-10-2015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9D053B7-30D7-49B0-87AD-2E75BE66E54D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frundet rektangel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i master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012EB2-E30D-46D8-BC7A-ACBBF6680966}" type="datetimeFigureOut">
              <a:rPr lang="da-DK" smtClean="0"/>
              <a:t>27-10-2015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9D053B7-30D7-49B0-87AD-2E75BE66E54D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Ufaglært til faglært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Serveringsformer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0850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Serveringsformer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Der findes 4 serveringsformer;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Fadservering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Tallerkenservering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Diskeservering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Buffetservering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30412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Fadservering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da-DK" dirty="0" smtClean="0"/>
              <a:t>Hjemmelig præg.</a:t>
            </a:r>
          </a:p>
          <a:p>
            <a:pPr>
              <a:buFont typeface="Arial" charset="0"/>
              <a:buChar char="•"/>
            </a:pPr>
            <a:r>
              <a:rPr lang="da-DK" dirty="0" smtClean="0"/>
              <a:t> Maden serveres i skåle og på fade med velegnet serveringsbestik og enten stilles på bordene eller sendes rundt.</a:t>
            </a:r>
          </a:p>
          <a:p>
            <a:pPr>
              <a:buFont typeface="Arial" charset="0"/>
              <a:buChar char="•"/>
            </a:pPr>
            <a:r>
              <a:rPr lang="da-DK" dirty="0" smtClean="0"/>
              <a:t>Kan med fordel forvarme skåle og fade, så holdes maden varm i længere tid.</a:t>
            </a:r>
          </a:p>
          <a:p>
            <a:pPr>
              <a:buFont typeface="Arial" charset="0"/>
              <a:buChar char="•"/>
            </a:pPr>
            <a:r>
              <a:rPr lang="da-DK" dirty="0" smtClean="0"/>
              <a:t>Ved fadservering gives større frist til evt. at tage mere mad, når det står på bordet.</a:t>
            </a:r>
          </a:p>
          <a:p>
            <a:pPr>
              <a:buFont typeface="Arial" charset="0"/>
              <a:buChar char="•"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725144"/>
            <a:ext cx="292417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832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Tallerkenservering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da-DK" dirty="0" smtClean="0"/>
              <a:t>Maden kan anrettes og pyntes så den bliver mere indbydende.</a:t>
            </a:r>
          </a:p>
          <a:p>
            <a:pPr>
              <a:buFont typeface="Arial" charset="0"/>
              <a:buChar char="•"/>
            </a:pPr>
            <a:r>
              <a:rPr lang="da-DK" dirty="0" smtClean="0"/>
              <a:t>Maden anrettes specifikt til hver enkelt portion/bruger.</a:t>
            </a:r>
            <a:endParaRPr lang="da-D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729" y="3462306"/>
            <a:ext cx="4312439" cy="2414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4664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Diskservering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Alle retter er synlige og den enkelte har mulighed for at vælge.</a:t>
            </a:r>
          </a:p>
          <a:p>
            <a:r>
              <a:rPr lang="da-DK" dirty="0" smtClean="0"/>
              <a:t>Det er ofte den varme mad, der står en medarbejder bag disken og udportionere den mad som der udvælges. Salater, sandwich og smørrebrød er som regel klargjort på forhånd.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77072"/>
            <a:ext cx="4176464" cy="2656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1181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Buffetservering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Forskellen på diskservering og buffetservering er at ved diskservering udportionere personalet og ved buffetservering tager den enkelte ”kunde/bruger” maden selv.</a:t>
            </a:r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12976"/>
            <a:ext cx="634847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765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genkapital">
  <a:themeElements>
    <a:clrScheme name="Egen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gen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gen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</TotalTime>
  <Words>164</Words>
  <Application>Microsoft Office PowerPoint</Application>
  <PresentationFormat>Skærmshow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Egenkapital</vt:lpstr>
      <vt:lpstr>Serveringsformer</vt:lpstr>
      <vt:lpstr>Serveringsformer</vt:lpstr>
      <vt:lpstr>Fadservering</vt:lpstr>
      <vt:lpstr>Tallerkenservering</vt:lpstr>
      <vt:lpstr>Diskservering</vt:lpstr>
      <vt:lpstr>Buffetservering</vt:lpstr>
    </vt:vector>
  </TitlesOfParts>
  <Company>Mercantec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Serveringsformer</dc:title>
  <dc:creator>Pia Betina Meyer</dc:creator>
  <cp:lastModifiedBy>Pia Betina Meyer</cp:lastModifiedBy>
  <cp:revision>3</cp:revision>
  <dcterms:created xsi:type="dcterms:W3CDTF">2015-10-27T12:54:39Z</dcterms:created>
  <dcterms:modified xsi:type="dcterms:W3CDTF">2015-10-27T13:22:04Z</dcterms:modified>
</cp:coreProperties>
</file>